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6" r:id="rId4"/>
    <p:sldId id="267" r:id="rId5"/>
    <p:sldId id="268" r:id="rId6"/>
    <p:sldId id="259" r:id="rId7"/>
    <p:sldId id="261" r:id="rId8"/>
    <p:sldId id="262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2664" y="-8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29.06.2018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29.06.2018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29.06.2018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29.06.2018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29.06.2018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29.06.2018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29.06.2018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29.06.2018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29.06.2018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29.06.2018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29.06.2018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29.06.2018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64370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6 Dikdörtgen Belirtme Çizgisi"/>
          <p:cNvSpPr/>
          <p:nvPr/>
        </p:nvSpPr>
        <p:spPr>
          <a:xfrm>
            <a:off x="7000892" y="142852"/>
            <a:ext cx="1928826" cy="928694"/>
          </a:xfrm>
          <a:prstGeom prst="wedgeRectCallout">
            <a:avLst>
              <a:gd name="adj1" fmla="val -344605"/>
              <a:gd name="adj2" fmla="val -370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>
            <a:off x="7072330" y="190006"/>
            <a:ext cx="17859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dirty="0" smtClean="0">
                <a:latin typeface="Times New Roman" pitchFamily="18" charset="0"/>
                <a:cs typeface="Times New Roman" pitchFamily="18" charset="0"/>
              </a:rPr>
              <a:t>Web </a:t>
            </a:r>
            <a:r>
              <a:rPr lang="tr-TR" sz="1400" dirty="0" err="1" smtClean="0">
                <a:latin typeface="Times New Roman" pitchFamily="18" charset="0"/>
                <a:cs typeface="Times New Roman" pitchFamily="18" charset="0"/>
              </a:rPr>
              <a:t>Broser</a:t>
            </a:r>
            <a:r>
              <a:rPr lang="tr-TR" sz="1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tr-TR" sz="1400" dirty="0" err="1" smtClean="0">
                <a:latin typeface="Times New Roman" pitchFamily="18" charset="0"/>
                <a:cs typeface="Times New Roman" pitchFamily="18" charset="0"/>
              </a:rPr>
              <a:t>explorer</a:t>
            </a:r>
            <a:r>
              <a:rPr lang="tr-TR" sz="1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tr-TR" sz="1400" dirty="0" err="1" smtClean="0">
                <a:latin typeface="Times New Roman" pitchFamily="18" charset="0"/>
                <a:cs typeface="Times New Roman" pitchFamily="18" charset="0"/>
              </a:rPr>
              <a:t>chrome</a:t>
            </a:r>
            <a:r>
              <a:rPr lang="tr-TR" sz="1400" dirty="0" smtClean="0">
                <a:latin typeface="Times New Roman" pitchFamily="18" charset="0"/>
                <a:cs typeface="Times New Roman" pitchFamily="18" charset="0"/>
              </a:rPr>
              <a:t> vb) </a:t>
            </a:r>
            <a:r>
              <a:rPr lang="tr-TR" sz="1400" dirty="0" err="1" smtClean="0">
                <a:latin typeface="Times New Roman" pitchFamily="18" charset="0"/>
                <a:cs typeface="Times New Roman" pitchFamily="18" charset="0"/>
              </a:rPr>
              <a:t>localHost</a:t>
            </a:r>
            <a:r>
              <a:rPr lang="tr-TR" sz="1400" dirty="0" smtClean="0">
                <a:latin typeface="Times New Roman" pitchFamily="18" charset="0"/>
                <a:cs typeface="Times New Roman" pitchFamily="18" charset="0"/>
              </a:rPr>
              <a:t> çağırılır</a:t>
            </a:r>
            <a:endParaRPr lang="tr-TR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8 Dikdörtgen Belirtme Çizgisi"/>
          <p:cNvSpPr/>
          <p:nvPr/>
        </p:nvSpPr>
        <p:spPr>
          <a:xfrm>
            <a:off x="7000892" y="1714488"/>
            <a:ext cx="1928826" cy="928694"/>
          </a:xfrm>
          <a:prstGeom prst="wedgeRectCallout">
            <a:avLst>
              <a:gd name="adj1" fmla="val -203042"/>
              <a:gd name="adj2" fmla="val -7754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Metin kutusu"/>
          <p:cNvSpPr txBox="1"/>
          <p:nvPr/>
        </p:nvSpPr>
        <p:spPr>
          <a:xfrm>
            <a:off x="7143768" y="1785926"/>
            <a:ext cx="15716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dirty="0" smtClean="0">
                <a:latin typeface="Times New Roman" pitchFamily="18" charset="0"/>
                <a:cs typeface="Times New Roman" pitchFamily="18" charset="0"/>
              </a:rPr>
              <a:t>Kullanıcı adı ve şifre </a:t>
            </a:r>
          </a:p>
          <a:p>
            <a:pPr algn="ctr"/>
            <a:r>
              <a:rPr lang="tr-TR" sz="1400" dirty="0" smtClean="0">
                <a:latin typeface="Times New Roman" pitchFamily="18" charset="0"/>
                <a:cs typeface="Times New Roman" pitchFamily="18" charset="0"/>
              </a:rPr>
              <a:t>girilir</a:t>
            </a:r>
            <a:endParaRPr lang="tr-TR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47625"/>
            <a:ext cx="6796102" cy="690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11 Dikdörtgen Belirtme Çizgisi"/>
          <p:cNvSpPr/>
          <p:nvPr/>
        </p:nvSpPr>
        <p:spPr>
          <a:xfrm>
            <a:off x="6929454" y="714356"/>
            <a:ext cx="1928826" cy="928694"/>
          </a:xfrm>
          <a:prstGeom prst="wedgeRectCallout">
            <a:avLst>
              <a:gd name="adj1" fmla="val -359091"/>
              <a:gd name="adj2" fmla="val 12211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Metin kutusu"/>
          <p:cNvSpPr txBox="1"/>
          <p:nvPr/>
        </p:nvSpPr>
        <p:spPr>
          <a:xfrm>
            <a:off x="7286644" y="853843"/>
            <a:ext cx="1197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Veritabanı </a:t>
            </a:r>
          </a:p>
          <a:p>
            <a:r>
              <a:rPr lang="tr-TR" dirty="0" smtClean="0"/>
              <a:t>PTS seçilir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47625"/>
            <a:ext cx="6796102" cy="690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Dikdörtgen Belirtme Çizgisi"/>
          <p:cNvSpPr/>
          <p:nvPr/>
        </p:nvSpPr>
        <p:spPr>
          <a:xfrm>
            <a:off x="6929454" y="2214554"/>
            <a:ext cx="1928826" cy="928694"/>
          </a:xfrm>
          <a:prstGeom prst="wedgeRectCallout">
            <a:avLst>
              <a:gd name="adj1" fmla="val -365017"/>
              <a:gd name="adj2" fmla="val 29851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7000892" y="2285992"/>
            <a:ext cx="16161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Db</a:t>
            </a:r>
            <a:r>
              <a:rPr lang="tr-TR" dirty="0" smtClean="0"/>
              <a:t>_</a:t>
            </a:r>
            <a:r>
              <a:rPr lang="tr-TR" dirty="0" err="1" smtClean="0"/>
              <a:t>super</a:t>
            </a:r>
            <a:r>
              <a:rPr lang="tr-TR" dirty="0" smtClean="0"/>
              <a:t>_</a:t>
            </a:r>
            <a:r>
              <a:rPr lang="tr-TR" dirty="0" err="1" smtClean="0"/>
              <a:t>user</a:t>
            </a:r>
            <a:endParaRPr lang="tr-TR" dirty="0" smtClean="0"/>
          </a:p>
          <a:p>
            <a:r>
              <a:rPr lang="tr-TR" dirty="0" smtClean="0"/>
              <a:t>seçilir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47625"/>
            <a:ext cx="6796102" cy="690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7 Dikdörtgen Belirtme Çizgisi"/>
          <p:cNvSpPr/>
          <p:nvPr/>
        </p:nvSpPr>
        <p:spPr>
          <a:xfrm>
            <a:off x="6929454" y="3643314"/>
            <a:ext cx="1928826" cy="928694"/>
          </a:xfrm>
          <a:prstGeom prst="wedgeRectCallout">
            <a:avLst>
              <a:gd name="adj1" fmla="val -321560"/>
              <a:gd name="adj2" fmla="val -31549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7143768" y="3929066"/>
            <a:ext cx="1317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Gözat</a:t>
            </a:r>
            <a:r>
              <a:rPr lang="tr-TR" dirty="0" smtClean="0"/>
              <a:t> seçilir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47625"/>
            <a:ext cx="6796102" cy="690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9 Dikdörtgen Belirtme Çizgisi"/>
          <p:cNvSpPr/>
          <p:nvPr/>
        </p:nvSpPr>
        <p:spPr>
          <a:xfrm>
            <a:off x="6929454" y="5143512"/>
            <a:ext cx="1928826" cy="928694"/>
          </a:xfrm>
          <a:prstGeom prst="wedgeRectCallout">
            <a:avLst>
              <a:gd name="adj1" fmla="val -310368"/>
              <a:gd name="adj2" fmla="val -3378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Metin kutusu"/>
          <p:cNvSpPr txBox="1"/>
          <p:nvPr/>
        </p:nvSpPr>
        <p:spPr>
          <a:xfrm>
            <a:off x="7072330" y="5286388"/>
            <a:ext cx="1517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Önce yönetici </a:t>
            </a:r>
          </a:p>
          <a:p>
            <a:r>
              <a:rPr lang="tr-TR" dirty="0" smtClean="0"/>
              <a:t>düzenle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557213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Dikdörtgen Belirtme Çizgisi"/>
          <p:cNvSpPr/>
          <p:nvPr/>
        </p:nvSpPr>
        <p:spPr>
          <a:xfrm>
            <a:off x="5500694" y="571480"/>
            <a:ext cx="3500462" cy="1143008"/>
          </a:xfrm>
          <a:prstGeom prst="wedgeRectCallout">
            <a:avLst>
              <a:gd name="adj1" fmla="val -101725"/>
              <a:gd name="adj2" fmla="val 14646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Metin kutusu"/>
          <p:cNvSpPr txBox="1"/>
          <p:nvPr/>
        </p:nvSpPr>
        <p:spPr>
          <a:xfrm>
            <a:off x="5572132" y="642918"/>
            <a:ext cx="35718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tr-TR" sz="1600" dirty="0" smtClean="0"/>
              <a:t>Bu alanda yazılı Kriptolu şifreyi sil yerine</a:t>
            </a:r>
          </a:p>
          <a:p>
            <a:pPr>
              <a:lnSpc>
                <a:spcPct val="200000"/>
              </a:lnSpc>
            </a:pPr>
            <a:r>
              <a:rPr lang="tr-TR" sz="1600" dirty="0" smtClean="0"/>
              <a:t>4297f44b13955235245b2497399d7a93		</a:t>
            </a:r>
            <a:endParaRPr lang="tr-TR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" y="-47625"/>
            <a:ext cx="6796102" cy="695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Dikdörtgen Belirtme Çizgisi"/>
          <p:cNvSpPr/>
          <p:nvPr/>
        </p:nvSpPr>
        <p:spPr>
          <a:xfrm>
            <a:off x="6929454" y="285728"/>
            <a:ext cx="1928826" cy="928694"/>
          </a:xfrm>
          <a:prstGeom prst="wedgeRectCallout">
            <a:avLst>
              <a:gd name="adj1" fmla="val -309050"/>
              <a:gd name="adj2" fmla="val 50638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7215206" y="428604"/>
            <a:ext cx="14398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 smtClean="0"/>
              <a:t>Sonra </a:t>
            </a:r>
            <a:r>
              <a:rPr lang="tr-TR" dirty="0" err="1" smtClean="0"/>
              <a:t>Admin</a:t>
            </a:r>
            <a:r>
              <a:rPr lang="tr-TR" dirty="0" smtClean="0"/>
              <a:t> </a:t>
            </a:r>
          </a:p>
          <a:p>
            <a:pPr algn="ctr"/>
            <a:r>
              <a:rPr lang="tr-TR" dirty="0" smtClean="0"/>
              <a:t>Düzenle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557213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Dikdörtgen Belirtme Çizgisi"/>
          <p:cNvSpPr/>
          <p:nvPr/>
        </p:nvSpPr>
        <p:spPr>
          <a:xfrm>
            <a:off x="5500694" y="571480"/>
            <a:ext cx="3500462" cy="1143008"/>
          </a:xfrm>
          <a:prstGeom prst="wedgeRectCallout">
            <a:avLst>
              <a:gd name="adj1" fmla="val -101725"/>
              <a:gd name="adj2" fmla="val 14646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Metin kutusu"/>
          <p:cNvSpPr txBox="1"/>
          <p:nvPr/>
        </p:nvSpPr>
        <p:spPr>
          <a:xfrm>
            <a:off x="5572132" y="642918"/>
            <a:ext cx="35718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tr-TR" sz="1600" dirty="0" smtClean="0"/>
              <a:t>Bu alanda yazılı Kriptolu şifreyi sil yerine</a:t>
            </a:r>
          </a:p>
          <a:p>
            <a:pPr>
              <a:lnSpc>
                <a:spcPct val="200000"/>
              </a:lnSpc>
            </a:pPr>
            <a:r>
              <a:rPr lang="tr-TR" sz="1600" dirty="0" smtClean="0"/>
              <a:t>4297f44b13955235245b2497399d7a93		</a:t>
            </a:r>
            <a:endParaRPr lang="tr-TR" sz="1600" dirty="0"/>
          </a:p>
        </p:txBody>
      </p:sp>
      <p:sp>
        <p:nvSpPr>
          <p:cNvPr id="7" name="6 Metin kutusu"/>
          <p:cNvSpPr txBox="1"/>
          <p:nvPr/>
        </p:nvSpPr>
        <p:spPr>
          <a:xfrm>
            <a:off x="5715008" y="3071810"/>
            <a:ext cx="33473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Artık Web </a:t>
            </a:r>
            <a:r>
              <a:rPr lang="tr-TR" dirty="0" err="1" smtClean="0"/>
              <a:t>arayüzündeki</a:t>
            </a:r>
            <a:endParaRPr lang="tr-TR" dirty="0" smtClean="0"/>
          </a:p>
          <a:p>
            <a:r>
              <a:rPr lang="tr-TR" dirty="0" smtClean="0"/>
              <a:t>Site yöneticisi ve Sistem yöneticisi</a:t>
            </a:r>
          </a:p>
          <a:p>
            <a:r>
              <a:rPr lang="tr-TR" dirty="0" smtClean="0"/>
              <a:t>Şifreleriniz 123123 olmuştur.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54</Words>
  <PresentationFormat>Ekran Gösterisi (4:3)</PresentationFormat>
  <Paragraphs>19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satis-pc</dc:creator>
  <cp:lastModifiedBy>satis-pc</cp:lastModifiedBy>
  <cp:revision>4</cp:revision>
  <dcterms:created xsi:type="dcterms:W3CDTF">2018-06-29T10:27:15Z</dcterms:created>
  <dcterms:modified xsi:type="dcterms:W3CDTF">2018-06-29T15:26:02Z</dcterms:modified>
</cp:coreProperties>
</file>